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2" r:id="rId5"/>
    <p:sldId id="266" r:id="rId6"/>
    <p:sldId id="258" r:id="rId7"/>
    <p:sldId id="261" r:id="rId8"/>
    <p:sldId id="264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5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1147D9-795D-4B4D-AC36-59B4D5F8A5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C0A9E9-A209-4E46-BAF7-ABE9B05E36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DD5465-4964-478E-A583-729768068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4FB800-C4CF-4994-B943-F19639188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89E10E-E060-45E5-8A38-E7B215235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385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64EFBB-AC5C-4487-97FD-ECB0B71C2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68FEC3-9228-473B-9F7D-4B6103A33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102B9E-E5E4-4D50-B0D2-2F52B749C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8914A9-A8D7-4633-9B88-16B76EC49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32A561-EE6D-4216-AEEF-1A426FBEE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8685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BBFD063-C6A6-4CE7-BFB6-70A309AEF3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F761D1-E689-4287-840C-2CD71DEF83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E03210-49A8-4FCE-A507-B8DF3757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58925C-E587-4115-92C6-07F8ECB3C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210449-4A3E-458A-BF85-4A8D9F98F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6880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DF7198-7E2D-4E85-9398-8D123FCC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A6DB29-3ADE-4475-B6AA-A1C7DAA85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72E456-FDEC-4523-AA92-0CAD76FDF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4A4F1B-ECEB-42F2-8F90-8869029B0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3B0AC7-E1C6-4746-90CD-D55E2A6C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9368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E2382C-E94F-45B2-8895-DFA037E06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4EF353D-2676-4EF2-9834-86624D36F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299F4E-A6A3-417D-BED6-D42723870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8422BB-316B-42C5-B8D1-34447A3F2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1EE716-F860-474C-A991-3660B0621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7425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0A44CB-E76E-4A02-956B-5836D1B90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2C576D-6B92-4A22-A33C-B80C617F52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8AD306F-AA99-427A-A872-7EB223CF2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96B4693-F477-45C2-A696-42F70D8D5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96A487C-40A5-4536-ACE6-BB0920952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31F0902-A23B-4A7F-BD13-27F79A3AC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188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A12A74-F028-4264-8E76-2DD87BFC4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42FF691-72CF-4D17-9499-ED1E7E078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A49FF0C-1A18-4686-9D25-D76AF10FD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E09D47B-A15D-4646-817E-F20FC1B2AF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1F31951-DE1C-4601-8C5F-A860B92AD0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97A1DDC-4686-42AD-B4CF-D644A39C0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BAF3F23-FC65-40FD-9B0B-8E56DEA8D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DA35074-9238-4D63-9C0E-7801635BE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7468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9C294C-DAB6-4C65-8114-64E886263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28AA402-B0DC-4D57-959C-A242E1508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F42985F-4E3C-48C9-B518-2972FB05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5AFE8AA-D5D0-4DE8-AC22-6EC7D994F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2778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91907D5-7E92-4F80-AAF6-405237988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3947A68-84D0-4380-80A8-C89E8C2F4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1A1B9D6-9DEB-435F-B7D7-6611015AB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1839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0973BB-E336-4084-9A85-347A153D0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0CFFB6-46EA-4A55-AE85-83BAAAC4A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7A522F2-7DDA-4E9A-9B4F-596731E87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FB7C67-BF9E-4CF0-845C-AC41C842E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22335BD-85C8-4C36-9EB3-5F14067E9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0F3AE1B-8744-4F07-B14C-744DB92DD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0446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7D6B4-2558-4AC4-B7AC-EFB8C2670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188143F-D116-4C1A-9E63-FA7F16A02A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FBB5EB1-C55D-43EA-8592-0B3317D08C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3769178-11E2-4A1F-9EFB-E870BD52E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B158ACC-3052-4956-BC40-BCD558F36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10AE7C0-578F-475C-82B5-3BA7BE0F1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536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ACFD5A-F830-4BFA-9D1F-08F9F20DF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1875DC1-3ABF-4DC1-878C-027B873EC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6DC830-7EFE-4943-AAAF-14881095E6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422421-A0E6-4F4B-B8DE-6260367133C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185962-546B-4C47-B318-C6BFF0582E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DF66C2-0C10-4547-85D9-17C1D4EC8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DDB05-2CA9-4170-9A03-E4C9C69E59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087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24F27B-8B14-4265-BD1A-FD3B600930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1803" y="522659"/>
            <a:ext cx="9144000" cy="23876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Adventures in the voids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F24D36-31F0-4713-A5F7-6D09F31E45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1486" y="3429000"/>
            <a:ext cx="9144000" cy="1655762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Авторы проекта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Полянчикова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Ульяна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Скворцов Максим</a:t>
            </a:r>
          </a:p>
        </p:txBody>
      </p:sp>
    </p:spTree>
    <p:extLst>
      <p:ext uri="{BB962C8B-B14F-4D97-AF65-F5344CB8AC3E}">
        <p14:creationId xmlns:p14="http://schemas.microsoft.com/office/powerpoint/2010/main" val="2030646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94C24C-D32B-466A-AB72-3359A3A1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Идея проекта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Реализовать на практике знания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полученные в ходе обучения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Pygame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игру</a:t>
            </a: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8508A3-E4EF-44B6-8D17-F76757EA2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 для реализации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с 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модулями</a:t>
            </a:r>
          </a:p>
          <a:p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Передвижение и стрельба главного персонажа</a:t>
            </a:r>
          </a:p>
          <a:p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Уровни и столкновения игрока с ними</a:t>
            </a:r>
          </a:p>
          <a:p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Анимация персонажа и врагов на уровнях</a:t>
            </a:r>
          </a:p>
          <a:p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Взаимодействие игрока с врагами</a:t>
            </a:r>
            <a:endParaRPr lang="en-US" dirty="0"/>
          </a:p>
          <a:p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3421529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4ADF1D6-8A15-4957-9437-A0FB535F12F6}"/>
              </a:ext>
            </a:extLst>
          </p:cNvPr>
          <p:cNvSpPr txBox="1"/>
          <p:nvPr/>
        </p:nvSpPr>
        <p:spPr>
          <a:xfrm>
            <a:off x="736270" y="588267"/>
            <a:ext cx="36383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Главный экран и меню паузы</a:t>
            </a:r>
          </a:p>
          <a:p>
            <a:pPr marL="0" indent="0">
              <a:buNone/>
            </a:pPr>
            <a:endParaRPr 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AF7AC69-1B8A-4FE0-B42D-0F9FA1F28C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44" t="23389" r="25709" b="26450"/>
          <a:stretch/>
        </p:blipFill>
        <p:spPr>
          <a:xfrm>
            <a:off x="6442364" y="588267"/>
            <a:ext cx="5171704" cy="331918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E7D7A99-D3FB-4A93-8402-9D70A33B7B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61" y="2142116"/>
            <a:ext cx="5579965" cy="355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27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14CD63B-106B-4390-AA21-23AC7CE148A0}"/>
              </a:ext>
            </a:extLst>
          </p:cNvPr>
          <p:cNvSpPr txBox="1"/>
          <p:nvPr/>
        </p:nvSpPr>
        <p:spPr>
          <a:xfrm>
            <a:off x="970943" y="235115"/>
            <a:ext cx="9722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Уровни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2CA2B31-333B-4A4B-9AB7-333242479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862" y="971942"/>
            <a:ext cx="3844502" cy="245705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56BC09-54C2-4CB7-905C-7D035D0016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626" y="3675615"/>
            <a:ext cx="4543210" cy="28617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BD49DC-4054-4AC3-8E02-CCCE2F5BBA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300" y="745261"/>
            <a:ext cx="4411690" cy="281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316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EF910A-3BDC-4ED2-AF52-76E2033ECC25}"/>
              </a:ext>
            </a:extLst>
          </p:cNvPr>
          <p:cNvSpPr txBox="1"/>
          <p:nvPr/>
        </p:nvSpPr>
        <p:spPr>
          <a:xfrm>
            <a:off x="736270" y="588267"/>
            <a:ext cx="36383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Экран выигрыша и проигрыша</a:t>
            </a:r>
          </a:p>
          <a:p>
            <a:pPr marL="0" indent="0">
              <a:buNone/>
            </a:pPr>
            <a:endParaRPr 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492904-B25F-418B-8D56-F9103A964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17" y="1234598"/>
            <a:ext cx="5260650" cy="339206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4505B9-B5FD-4E14-9014-C13BB39EB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094" y="2362711"/>
            <a:ext cx="5648818" cy="359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269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D8093C9-B63B-4B2E-98B6-454B2EAD654C}"/>
              </a:ext>
            </a:extLst>
          </p:cNvPr>
          <p:cNvSpPr txBox="1"/>
          <p:nvPr/>
        </p:nvSpPr>
        <p:spPr>
          <a:xfrm>
            <a:off x="7961208" y="1097206"/>
            <a:ext cx="33123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проекта.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Классы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World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World2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Button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Player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Enemy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Coin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Bullet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Door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Healthbar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5A02AE-9B09-461E-949D-D1A01049404A}"/>
              </a:ext>
            </a:extLst>
          </p:cNvPr>
          <p:cNvSpPr txBox="1"/>
          <p:nvPr/>
        </p:nvSpPr>
        <p:spPr>
          <a:xfrm>
            <a:off x="918491" y="942705"/>
            <a:ext cx="41285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Примененные технологии и библиотеки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9B8AD3C-176D-43CB-BCC7-334A6E43E1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92" y="1735282"/>
            <a:ext cx="3312302" cy="93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60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E11F25-3CA5-4DD5-9CD6-AD7FFB1E1E4A}"/>
              </a:ext>
            </a:extLst>
          </p:cNvPr>
          <p:cNvSpPr txBox="1"/>
          <p:nvPr/>
        </p:nvSpPr>
        <p:spPr>
          <a:xfrm>
            <a:off x="654627" y="513009"/>
            <a:ext cx="6095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Модули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9D3523-634D-4EA5-99EC-5DF6AD768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45" y="1113348"/>
            <a:ext cx="5331259" cy="309043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8ACE896-2EB9-455C-B761-B5C2DD7BD8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687" y="2548064"/>
            <a:ext cx="5889468" cy="322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837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4141082-A9F8-4A2B-958B-94E56A8B554B}"/>
              </a:ext>
            </a:extLst>
          </p:cNvPr>
          <p:cNvSpPr txBox="1"/>
          <p:nvPr/>
        </p:nvSpPr>
        <p:spPr>
          <a:xfrm>
            <a:off x="1218704" y="1492724"/>
            <a:ext cx="6095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Дальнейшее развитие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23E8CE-49BF-442A-BC13-891EB2ABABD7}"/>
              </a:ext>
            </a:extLst>
          </p:cNvPr>
          <p:cNvSpPr txBox="1"/>
          <p:nvPr/>
        </p:nvSpPr>
        <p:spPr>
          <a:xfrm>
            <a:off x="1218704" y="2185634"/>
            <a:ext cx="701683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Адаптивный интерфейс (расширение под экран)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новых уровней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Улучшение графики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онлайн-режима (сравнение результатов)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новых врагов и уровня сложности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Перенос игры на телефон</a:t>
            </a:r>
          </a:p>
        </p:txBody>
      </p:sp>
    </p:spTree>
    <p:extLst>
      <p:ext uri="{BB962C8B-B14F-4D97-AF65-F5344CB8AC3E}">
        <p14:creationId xmlns:p14="http://schemas.microsoft.com/office/powerpoint/2010/main" val="98835382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</TotalTime>
  <Words>126</Words>
  <Application>Microsoft Office PowerPoint</Application>
  <PresentationFormat>Широкоэкранный</PresentationFormat>
  <Paragraphs>34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Тема Office</vt:lpstr>
      <vt:lpstr>Adventures in the voids</vt:lpstr>
      <vt:lpstr>Идея проекта:  Реализовать на практике знания, полученные в ходе обучения Pygame, создать игру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Обработка данных о погоде в период с 2018 – 2024 года</dc:title>
  <dc:creator>Admin</dc:creator>
  <cp:lastModifiedBy>Admin</cp:lastModifiedBy>
  <cp:revision>23</cp:revision>
  <dcterms:created xsi:type="dcterms:W3CDTF">2024-11-21T22:23:30Z</dcterms:created>
  <dcterms:modified xsi:type="dcterms:W3CDTF">2025-02-07T13:40:12Z</dcterms:modified>
</cp:coreProperties>
</file>

<file path=docProps/thumbnail.jpeg>
</file>